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1073" r:id="rId2"/>
    <p:sldId id="1071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800000"/>
    <a:srgbClr val="663300"/>
    <a:srgbClr val="FFFFFF"/>
    <a:srgbClr val="008000"/>
    <a:srgbClr val="FF99CC"/>
    <a:srgbClr val="FFCC00"/>
    <a:srgbClr val="FF33CC"/>
    <a:srgbClr val="FF7C80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905" autoAdjust="0"/>
    <p:restoredTop sz="93713" autoAdjust="0"/>
  </p:normalViewPr>
  <p:slideViewPr>
    <p:cSldViewPr snapToGrid="0">
      <p:cViewPr varScale="1">
        <p:scale>
          <a:sx n="67" d="100"/>
          <a:sy n="67" d="100"/>
        </p:scale>
        <p:origin x="84" y="4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13F616-1F4D-4E9B-AE10-54C2C8B7CBA0}" type="datetimeFigureOut">
              <a:rPr kumimoji="1" lang="ja-JP" altLang="en-US" smtClean="0"/>
              <a:t>2026/2/19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63A1AA-6E8E-4828-A41D-F448F94FEC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31590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1">
            <a:extLst>
              <a:ext uri="{FF2B5EF4-FFF2-40B4-BE49-F238E27FC236}">
                <a16:creationId xmlns:a16="http://schemas.microsoft.com/office/drawing/2014/main" id="{DA0963AC-A335-4AC4-A789-B465BD285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" name="Rectangle 12">
            <a:extLst>
              <a:ext uri="{FF2B5EF4-FFF2-40B4-BE49-F238E27FC236}">
                <a16:creationId xmlns:a16="http://schemas.microsoft.com/office/drawing/2014/main" id="{E90B4043-A148-4716-BDEF-5E21EA9D4F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" name="Rectangle 13">
            <a:extLst>
              <a:ext uri="{FF2B5EF4-FFF2-40B4-BE49-F238E27FC236}">
                <a16:creationId xmlns:a16="http://schemas.microsoft.com/office/drawing/2014/main" id="{AF9FA88B-81A4-4AD9-ADFF-3A2AAA2ACD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Rectangle 14">
            <a:extLst>
              <a:ext uri="{FF2B5EF4-FFF2-40B4-BE49-F238E27FC236}">
                <a16:creationId xmlns:a16="http://schemas.microsoft.com/office/drawing/2014/main" id="{A1B7F4D6-652F-4AFD-B17A-1A8685B1E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Rectangle 18">
            <a:extLst>
              <a:ext uri="{FF2B5EF4-FFF2-40B4-BE49-F238E27FC236}">
                <a16:creationId xmlns:a16="http://schemas.microsoft.com/office/drawing/2014/main" id="{1566D461-2B0A-44C1-98E7-090C92D7A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Rectangle 19">
            <a:extLst>
              <a:ext uri="{FF2B5EF4-FFF2-40B4-BE49-F238E27FC236}">
                <a16:creationId xmlns:a16="http://schemas.microsoft.com/office/drawing/2014/main" id="{4B1ED7CE-AC6F-49C4-A93C-80CC0732AA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91110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E46F18B2-1E8E-A2F4-D471-49B5FE3A9266}"/>
              </a:ext>
            </a:extLst>
          </p:cNvPr>
          <p:cNvGrpSpPr/>
          <p:nvPr userDrawn="1"/>
        </p:nvGrpSpPr>
        <p:grpSpPr>
          <a:xfrm>
            <a:off x="1680797" y="311997"/>
            <a:ext cx="6283882" cy="6234006"/>
            <a:chOff x="2159282" y="845158"/>
            <a:chExt cx="5651654" cy="5606797"/>
          </a:xfrm>
        </p:grpSpPr>
        <p:sp>
          <p:nvSpPr>
            <p:cNvPr id="3" name="Rectangle 11">
              <a:extLst>
                <a:ext uri="{FF2B5EF4-FFF2-40B4-BE49-F238E27FC236}">
                  <a16:creationId xmlns:a16="http://schemas.microsoft.com/office/drawing/2014/main" id="{C30DCEA1-435A-E9D1-0E77-B7DE460752B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" name="Rectangle 12">
              <a:extLst>
                <a:ext uri="{FF2B5EF4-FFF2-40B4-BE49-F238E27FC236}">
                  <a16:creationId xmlns:a16="http://schemas.microsoft.com/office/drawing/2014/main" id="{62764DC5-1CD7-9C91-C6FA-15C1DBDB9A72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" name="Rectangle 13">
              <a:extLst>
                <a:ext uri="{FF2B5EF4-FFF2-40B4-BE49-F238E27FC236}">
                  <a16:creationId xmlns:a16="http://schemas.microsoft.com/office/drawing/2014/main" id="{3E13BEFE-1318-B4C9-E7BF-D7E611F9C59F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" name="Rectangle 14">
              <a:extLst>
                <a:ext uri="{FF2B5EF4-FFF2-40B4-BE49-F238E27FC236}">
                  <a16:creationId xmlns:a16="http://schemas.microsoft.com/office/drawing/2014/main" id="{A3C2A3E5-6D6B-177A-32A9-2715E4F8B309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9348918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4CC9C1EB-2A87-702F-C41E-BA3CC2D56A9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40787" y="745010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EF5EB61B-5FA6-A34A-464B-063DEC7136F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877159" y="745010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23E8667C-CC03-07AD-B4ED-4839810A974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40787" y="2696948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7704491C-5F88-33A2-2244-288EAD903D8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877159" y="2696948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8">
            <a:extLst>
              <a:ext uri="{FF2B5EF4-FFF2-40B4-BE49-F238E27FC236}">
                <a16:creationId xmlns:a16="http://schemas.microsoft.com/office/drawing/2014/main" id="{F0217352-8354-63A5-9A6B-009F965C74A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013531" y="745010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9">
            <a:extLst>
              <a:ext uri="{FF2B5EF4-FFF2-40B4-BE49-F238E27FC236}">
                <a16:creationId xmlns:a16="http://schemas.microsoft.com/office/drawing/2014/main" id="{E4A92EBA-B6B8-CC81-5A46-E15306A4213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013531" y="2696948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21">
            <a:extLst>
              <a:ext uri="{FF2B5EF4-FFF2-40B4-BE49-F238E27FC236}">
                <a16:creationId xmlns:a16="http://schemas.microsoft.com/office/drawing/2014/main" id="{1E6889D9-D617-A0A4-5328-E7A848DF987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149903" y="745010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22">
            <a:extLst>
              <a:ext uri="{FF2B5EF4-FFF2-40B4-BE49-F238E27FC236}">
                <a16:creationId xmlns:a16="http://schemas.microsoft.com/office/drawing/2014/main" id="{D54BA6D6-622E-1BD3-1A4A-81CC0E228E6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149903" y="2696948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13">
            <a:extLst>
              <a:ext uri="{FF2B5EF4-FFF2-40B4-BE49-F238E27FC236}">
                <a16:creationId xmlns:a16="http://schemas.microsoft.com/office/drawing/2014/main" id="{F4B73D75-25C5-74EB-7871-F915DD5CB9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40787" y="4658815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14">
            <a:extLst>
              <a:ext uri="{FF2B5EF4-FFF2-40B4-BE49-F238E27FC236}">
                <a16:creationId xmlns:a16="http://schemas.microsoft.com/office/drawing/2014/main" id="{7E9A3186-7530-E089-2B87-3CC79DE9B84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877159" y="4658815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19">
            <a:extLst>
              <a:ext uri="{FF2B5EF4-FFF2-40B4-BE49-F238E27FC236}">
                <a16:creationId xmlns:a16="http://schemas.microsoft.com/office/drawing/2014/main" id="{ADD59BE3-2BD1-C0AA-2BB7-E50E50F2F1C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013531" y="4658815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2">
            <a:extLst>
              <a:ext uri="{FF2B5EF4-FFF2-40B4-BE49-F238E27FC236}">
                <a16:creationId xmlns:a16="http://schemas.microsoft.com/office/drawing/2014/main" id="{732E3584-0D34-2E4E-4830-3034DCD891B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149903" y="4658815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9024154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211769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E40BBC4-7F08-7D0B-FAE9-F478BD52CED1}"/>
              </a:ext>
            </a:extLst>
          </p:cNvPr>
          <p:cNvSpPr/>
          <p:nvPr userDrawn="1"/>
        </p:nvSpPr>
        <p:spPr>
          <a:xfrm>
            <a:off x="51275" y="68366"/>
            <a:ext cx="9803450" cy="67597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38543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6777574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114756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342150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hyperlink" Target="http://www.digipot.net/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Copyright©2026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13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5" r:id="rId3"/>
    <p:sldLayoutId id="2147483663" r:id="rId4"/>
    <p:sldLayoutId id="2147483696" r:id="rId5"/>
    <p:sldLayoutId id="2147483664" r:id="rId6"/>
    <p:sldLayoutId id="2147483668" r:id="rId7"/>
    <p:sldLayoutId id="2147483682" r:id="rId8"/>
    <p:sldLayoutId id="2147483681" r:id="rId9"/>
    <p:sldLayoutId id="2147483695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EAE43B5-34ED-6E9B-3D98-11C493FC0B9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テキスト ボックス 81">
            <a:extLst>
              <a:ext uri="{FF2B5EF4-FFF2-40B4-BE49-F238E27FC236}">
                <a16:creationId xmlns:a16="http://schemas.microsoft.com/office/drawing/2014/main" id="{321A6D3C-03D9-6554-F858-C11F7F4B79E5}"/>
              </a:ext>
            </a:extLst>
          </p:cNvPr>
          <p:cNvSpPr txBox="1"/>
          <p:nvPr/>
        </p:nvSpPr>
        <p:spPr>
          <a:xfrm>
            <a:off x="276046" y="232912"/>
            <a:ext cx="3262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風になびく三角旗図形</a:t>
            </a:r>
            <a:endParaRPr kumimoji="1" lang="en-US" altLang="ja-JP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8" name="フリーフォーム: 図形 7">
            <a:extLst>
              <a:ext uri="{FF2B5EF4-FFF2-40B4-BE49-F238E27FC236}">
                <a16:creationId xmlns:a16="http://schemas.microsoft.com/office/drawing/2014/main" id="{4713A9B7-C445-EF6B-3A10-F9723BC4764B}"/>
              </a:ext>
            </a:extLst>
          </p:cNvPr>
          <p:cNvSpPr>
            <a:spLocks/>
          </p:cNvSpPr>
          <p:nvPr/>
        </p:nvSpPr>
        <p:spPr bwMode="auto">
          <a:xfrm>
            <a:off x="808712" y="1300410"/>
            <a:ext cx="2485213" cy="1693511"/>
          </a:xfrm>
          <a:custGeom>
            <a:avLst/>
            <a:gdLst>
              <a:gd name="csX0" fmla="*/ 0 w 2485213"/>
              <a:gd name="csY0" fmla="*/ 0 h 1693511"/>
              <a:gd name="csX1" fmla="*/ 2485213 w 2485213"/>
              <a:gd name="csY1" fmla="*/ 817280 h 1693511"/>
              <a:gd name="csX2" fmla="*/ 0 w 2485213"/>
              <a:gd name="csY2" fmla="*/ 1634560 h 1693511"/>
              <a:gd name="csX3" fmla="*/ 0 w 2485213"/>
              <a:gd name="csY3" fmla="*/ 0 h 1693511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</a:cxnLst>
            <a:rect l="l" t="t" r="r" b="b"/>
            <a:pathLst>
              <a:path w="2485213" h="1693511">
                <a:moveTo>
                  <a:pt x="0" y="0"/>
                </a:moveTo>
                <a:cubicBezTo>
                  <a:pt x="824334" y="920965"/>
                  <a:pt x="1654773" y="-109784"/>
                  <a:pt x="2485213" y="817280"/>
                </a:cubicBezTo>
                <a:cubicBezTo>
                  <a:pt x="1654773" y="433036"/>
                  <a:pt x="824334" y="2012704"/>
                  <a:pt x="0" y="1634560"/>
                </a:cubicBezTo>
                <a:cubicBezTo>
                  <a:pt x="0" y="1085640"/>
                  <a:pt x="0" y="542820"/>
                  <a:pt x="0" y="0"/>
                </a:cubicBezTo>
                <a:close/>
              </a:path>
            </a:pathLst>
          </a:custGeom>
          <a:solidFill>
            <a:schemeClr val="bg1"/>
          </a:solidFill>
          <a:ln w="19050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7" name="フリーフォーム: 図形 6">
            <a:extLst>
              <a:ext uri="{FF2B5EF4-FFF2-40B4-BE49-F238E27FC236}">
                <a16:creationId xmlns:a16="http://schemas.microsoft.com/office/drawing/2014/main" id="{4AB4BC08-EB9C-DD84-3EEB-04D62FAE132B}"/>
              </a:ext>
            </a:extLst>
          </p:cNvPr>
          <p:cNvSpPr>
            <a:spLocks/>
          </p:cNvSpPr>
          <p:nvPr/>
        </p:nvSpPr>
        <p:spPr bwMode="auto">
          <a:xfrm>
            <a:off x="3721100" y="1381980"/>
            <a:ext cx="2485212" cy="1862525"/>
          </a:xfrm>
          <a:custGeom>
            <a:avLst/>
            <a:gdLst>
              <a:gd name="csX0" fmla="*/ 0 w 2485212"/>
              <a:gd name="csY0" fmla="*/ 0 h 1862525"/>
              <a:gd name="csX1" fmla="*/ 2485212 w 2485212"/>
              <a:gd name="csY1" fmla="*/ 818024 h 1862525"/>
              <a:gd name="csX2" fmla="*/ 0 w 2485212"/>
              <a:gd name="csY2" fmla="*/ 1636048 h 1862525"/>
              <a:gd name="csX3" fmla="*/ 0 w 2485212"/>
              <a:gd name="csY3" fmla="*/ 0 h 1862525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</a:cxnLst>
            <a:rect l="l" t="t" r="r" b="b"/>
            <a:pathLst>
              <a:path w="2485212" h="1862525">
                <a:moveTo>
                  <a:pt x="0" y="0"/>
                </a:moveTo>
                <a:cubicBezTo>
                  <a:pt x="824333" y="1581106"/>
                  <a:pt x="1654773" y="-769186"/>
                  <a:pt x="2485212" y="818024"/>
                </a:cubicBezTo>
                <a:cubicBezTo>
                  <a:pt x="1654773" y="-219767"/>
                  <a:pt x="824333" y="2667734"/>
                  <a:pt x="0" y="1636048"/>
                </a:cubicBezTo>
                <a:cubicBezTo>
                  <a:pt x="0" y="1086629"/>
                  <a:pt x="0" y="543315"/>
                  <a:pt x="0" y="0"/>
                </a:cubicBezTo>
                <a:close/>
              </a:path>
            </a:pathLst>
          </a:custGeom>
          <a:solidFill>
            <a:schemeClr val="bg1"/>
          </a:solidFill>
          <a:ln w="19050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11AA5556-D3AD-CCC6-139E-28019753158F}"/>
              </a:ext>
            </a:extLst>
          </p:cNvPr>
          <p:cNvSpPr>
            <a:spLocks/>
          </p:cNvSpPr>
          <p:nvPr/>
        </p:nvSpPr>
        <p:spPr bwMode="auto">
          <a:xfrm>
            <a:off x="6633488" y="1353614"/>
            <a:ext cx="2485211" cy="1430995"/>
          </a:xfrm>
          <a:custGeom>
            <a:avLst/>
            <a:gdLst>
              <a:gd name="csX0" fmla="*/ 0 w 2485211"/>
              <a:gd name="csY0" fmla="*/ 0 h 1430995"/>
              <a:gd name="csX1" fmla="*/ 2485211 w 2485211"/>
              <a:gd name="csY1" fmla="*/ 659480 h 1430995"/>
              <a:gd name="csX2" fmla="*/ 0 w 2485211"/>
              <a:gd name="csY2" fmla="*/ 1312854 h 1430995"/>
              <a:gd name="csX3" fmla="*/ 0 w 2485211"/>
              <a:gd name="csY3" fmla="*/ 0 h 1430995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</a:cxnLst>
            <a:rect l="l" t="t" r="r" b="b"/>
            <a:pathLst>
              <a:path w="2485211" h="1430995">
                <a:moveTo>
                  <a:pt x="0" y="0"/>
                </a:moveTo>
                <a:cubicBezTo>
                  <a:pt x="824333" y="763287"/>
                  <a:pt x="1654772" y="-323634"/>
                  <a:pt x="2485211" y="659480"/>
                </a:cubicBezTo>
                <a:cubicBezTo>
                  <a:pt x="1654772" y="329740"/>
                  <a:pt x="824333" y="1856314"/>
                  <a:pt x="0" y="1312854"/>
                </a:cubicBezTo>
                <a:cubicBezTo>
                  <a:pt x="0" y="873200"/>
                  <a:pt x="0" y="439653"/>
                  <a:pt x="0" y="0"/>
                </a:cubicBezTo>
                <a:close/>
              </a:path>
            </a:pathLst>
          </a:custGeom>
          <a:solidFill>
            <a:schemeClr val="bg1"/>
          </a:solidFill>
          <a:ln w="19050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4" name="フリーフォーム: 図形 3">
            <a:extLst>
              <a:ext uri="{FF2B5EF4-FFF2-40B4-BE49-F238E27FC236}">
                <a16:creationId xmlns:a16="http://schemas.microsoft.com/office/drawing/2014/main" id="{F9DACF2A-5E5C-065F-46AD-E7DE868FE532}"/>
              </a:ext>
            </a:extLst>
          </p:cNvPr>
          <p:cNvSpPr>
            <a:spLocks/>
          </p:cNvSpPr>
          <p:nvPr/>
        </p:nvSpPr>
        <p:spPr bwMode="auto">
          <a:xfrm>
            <a:off x="808711" y="4200524"/>
            <a:ext cx="2510523" cy="1580758"/>
          </a:xfrm>
          <a:custGeom>
            <a:avLst/>
            <a:gdLst>
              <a:gd name="csX0" fmla="*/ 453912 w 2510523"/>
              <a:gd name="csY0" fmla="*/ 0 h 1580758"/>
              <a:gd name="csX1" fmla="*/ 1367339 w 2510523"/>
              <a:gd name="csY1" fmla="*/ 375539 h 1580758"/>
              <a:gd name="csX2" fmla="*/ 2510523 w 2510523"/>
              <a:gd name="csY2" fmla="*/ 751078 h 1580758"/>
              <a:gd name="csX3" fmla="*/ 1367339 w 2510523"/>
              <a:gd name="csY3" fmla="*/ 1126618 h 1580758"/>
              <a:gd name="csX4" fmla="*/ 0 w 2510523"/>
              <a:gd name="csY4" fmla="*/ 1502157 h 1580758"/>
              <a:gd name="csX5" fmla="*/ 453912 w 2510523"/>
              <a:gd name="csY5" fmla="*/ 0 h 158075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2510523" h="1580758">
                <a:moveTo>
                  <a:pt x="453912" y="0"/>
                </a:moveTo>
                <a:cubicBezTo>
                  <a:pt x="722896" y="364329"/>
                  <a:pt x="1025504" y="386749"/>
                  <a:pt x="1367339" y="375539"/>
                </a:cubicBezTo>
                <a:cubicBezTo>
                  <a:pt x="1709173" y="364329"/>
                  <a:pt x="2090235" y="325094"/>
                  <a:pt x="2510523" y="751078"/>
                </a:cubicBezTo>
                <a:cubicBezTo>
                  <a:pt x="2168689" y="571716"/>
                  <a:pt x="1787627" y="829549"/>
                  <a:pt x="1367339" y="1126618"/>
                </a:cubicBezTo>
                <a:cubicBezTo>
                  <a:pt x="952654" y="1412476"/>
                  <a:pt x="493139" y="1731964"/>
                  <a:pt x="0" y="1502157"/>
                </a:cubicBezTo>
                <a:cubicBezTo>
                  <a:pt x="151304" y="997701"/>
                  <a:pt x="302608" y="498851"/>
                  <a:pt x="453912" y="0"/>
                </a:cubicBezTo>
                <a:close/>
              </a:path>
            </a:pathLst>
          </a:custGeom>
          <a:solidFill>
            <a:schemeClr val="bg1"/>
          </a:solidFill>
          <a:ln w="19050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3" name="フリーフォーム: 図形 2">
            <a:extLst>
              <a:ext uri="{FF2B5EF4-FFF2-40B4-BE49-F238E27FC236}">
                <a16:creationId xmlns:a16="http://schemas.microsoft.com/office/drawing/2014/main" id="{1307B150-0FF1-CF45-E9A7-F4EFE4DE3F98}"/>
              </a:ext>
            </a:extLst>
          </p:cNvPr>
          <p:cNvSpPr>
            <a:spLocks/>
          </p:cNvSpPr>
          <p:nvPr/>
        </p:nvSpPr>
        <p:spPr bwMode="auto">
          <a:xfrm>
            <a:off x="3744912" y="4448174"/>
            <a:ext cx="2450244" cy="1317362"/>
          </a:xfrm>
          <a:custGeom>
            <a:avLst/>
            <a:gdLst>
              <a:gd name="csX0" fmla="*/ 443013 w 2450244"/>
              <a:gd name="csY0" fmla="*/ 0 h 1317362"/>
              <a:gd name="csX1" fmla="*/ 1334508 w 2450244"/>
              <a:gd name="csY1" fmla="*/ 251950 h 1317362"/>
              <a:gd name="csX2" fmla="*/ 2450244 w 2450244"/>
              <a:gd name="csY2" fmla="*/ 646307 h 1317362"/>
              <a:gd name="csX3" fmla="*/ 1334508 w 2450244"/>
              <a:gd name="csY3" fmla="*/ 985891 h 1317362"/>
              <a:gd name="csX4" fmla="*/ 0 w 2450244"/>
              <a:gd name="csY4" fmla="*/ 1172115 h 1317362"/>
              <a:gd name="csX5" fmla="*/ 443013 w 2450244"/>
              <a:gd name="csY5" fmla="*/ 0 h 131736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2450244" h="1317362">
                <a:moveTo>
                  <a:pt x="443013" y="0"/>
                </a:moveTo>
                <a:cubicBezTo>
                  <a:pt x="705539" y="295768"/>
                  <a:pt x="1000881" y="279336"/>
                  <a:pt x="1334508" y="251950"/>
                </a:cubicBezTo>
                <a:cubicBezTo>
                  <a:pt x="1668135" y="230042"/>
                  <a:pt x="2040047" y="197178"/>
                  <a:pt x="2450244" y="646307"/>
                </a:cubicBezTo>
                <a:cubicBezTo>
                  <a:pt x="2116617" y="487469"/>
                  <a:pt x="1744705" y="728464"/>
                  <a:pt x="1334508" y="985891"/>
                </a:cubicBezTo>
                <a:cubicBezTo>
                  <a:pt x="929780" y="1232364"/>
                  <a:pt x="481298" y="1484314"/>
                  <a:pt x="0" y="1172115"/>
                </a:cubicBezTo>
                <a:cubicBezTo>
                  <a:pt x="147671" y="783236"/>
                  <a:pt x="295342" y="394357"/>
                  <a:pt x="443013" y="0"/>
                </a:cubicBezTo>
                <a:close/>
              </a:path>
            </a:pathLst>
          </a:custGeom>
          <a:solidFill>
            <a:schemeClr val="bg1"/>
          </a:solidFill>
          <a:ln w="19050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2" name="フリーフォーム: 図形 1">
            <a:extLst>
              <a:ext uri="{FF2B5EF4-FFF2-40B4-BE49-F238E27FC236}">
                <a16:creationId xmlns:a16="http://schemas.microsoft.com/office/drawing/2014/main" id="{74B4CC86-3693-4352-998C-2D5F67212520}"/>
              </a:ext>
            </a:extLst>
          </p:cNvPr>
          <p:cNvSpPr>
            <a:spLocks/>
          </p:cNvSpPr>
          <p:nvPr/>
        </p:nvSpPr>
        <p:spPr bwMode="auto">
          <a:xfrm>
            <a:off x="6636760" y="4521731"/>
            <a:ext cx="2566014" cy="1108750"/>
          </a:xfrm>
          <a:custGeom>
            <a:avLst/>
            <a:gdLst>
              <a:gd name="csX0" fmla="*/ 1863922 w 2566014"/>
              <a:gd name="csY0" fmla="*/ 99 h 1108750"/>
              <a:gd name="csX1" fmla="*/ 2566014 w 2566014"/>
              <a:gd name="csY1" fmla="*/ 395759 h 1108750"/>
              <a:gd name="csX2" fmla="*/ 1397561 w 2566014"/>
              <a:gd name="csY2" fmla="*/ 842181 h 1108750"/>
              <a:gd name="csX3" fmla="*/ 463945 w 2566014"/>
              <a:gd name="csY3" fmla="*/ 979542 h 1108750"/>
              <a:gd name="csX4" fmla="*/ 0 w 2566014"/>
              <a:gd name="csY4" fmla="*/ 58081 h 1108750"/>
              <a:gd name="csX5" fmla="*/ 1397561 w 2566014"/>
              <a:gd name="csY5" fmla="*/ 75251 h 1108750"/>
              <a:gd name="csX6" fmla="*/ 1863922 w 2566014"/>
              <a:gd name="csY6" fmla="*/ 99 h 110875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</a:cxnLst>
            <a:rect l="l" t="t" r="r" b="b"/>
            <a:pathLst>
              <a:path w="2566014" h="1108750">
                <a:moveTo>
                  <a:pt x="1863922" y="99"/>
                </a:moveTo>
                <a:cubicBezTo>
                  <a:pt x="2113614" y="3620"/>
                  <a:pt x="2347645" y="102437"/>
                  <a:pt x="2566014" y="395759"/>
                </a:cubicBezTo>
                <a:cubicBezTo>
                  <a:pt x="2136436" y="292739"/>
                  <a:pt x="1746952" y="607523"/>
                  <a:pt x="1397561" y="842181"/>
                </a:cubicBezTo>
                <a:cubicBezTo>
                  <a:pt x="1048171" y="1076839"/>
                  <a:pt x="738875" y="1231369"/>
                  <a:pt x="463945" y="979542"/>
                </a:cubicBezTo>
                <a:cubicBezTo>
                  <a:pt x="309297" y="670480"/>
                  <a:pt x="154648" y="367143"/>
                  <a:pt x="0" y="58081"/>
                </a:cubicBezTo>
                <a:cubicBezTo>
                  <a:pt x="504039" y="378589"/>
                  <a:pt x="973711" y="183995"/>
                  <a:pt x="1397561" y="75251"/>
                </a:cubicBezTo>
                <a:cubicBezTo>
                  <a:pt x="1558653" y="30180"/>
                  <a:pt x="1714107" y="-2014"/>
                  <a:pt x="1863922" y="99"/>
                </a:cubicBezTo>
                <a:close/>
              </a:path>
            </a:pathLst>
          </a:custGeom>
          <a:solidFill>
            <a:schemeClr val="bg1"/>
          </a:solidFill>
          <a:ln w="19050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482848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ED0E85D-A690-8597-4A9B-334B90831B0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テキスト ボックス 81">
            <a:extLst>
              <a:ext uri="{FF2B5EF4-FFF2-40B4-BE49-F238E27FC236}">
                <a16:creationId xmlns:a16="http://schemas.microsoft.com/office/drawing/2014/main" id="{9B5E6CFE-EB9C-73D5-1856-8EA2E6C40D6E}"/>
              </a:ext>
            </a:extLst>
          </p:cNvPr>
          <p:cNvSpPr txBox="1"/>
          <p:nvPr/>
        </p:nvSpPr>
        <p:spPr>
          <a:xfrm>
            <a:off x="276046" y="232912"/>
            <a:ext cx="3262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風になびく三角旗図形</a:t>
            </a:r>
            <a:endParaRPr kumimoji="1" lang="en-US" altLang="ja-JP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7" name="フリーフォーム: 図形 6">
            <a:extLst>
              <a:ext uri="{FF2B5EF4-FFF2-40B4-BE49-F238E27FC236}">
                <a16:creationId xmlns:a16="http://schemas.microsoft.com/office/drawing/2014/main" id="{FEFE8DC3-8C0A-5CF6-4ABC-CCE772FB34F3}"/>
              </a:ext>
            </a:extLst>
          </p:cNvPr>
          <p:cNvSpPr>
            <a:spLocks/>
          </p:cNvSpPr>
          <p:nvPr/>
        </p:nvSpPr>
        <p:spPr bwMode="auto">
          <a:xfrm>
            <a:off x="3734370" y="1032650"/>
            <a:ext cx="2523555" cy="2394493"/>
          </a:xfrm>
          <a:custGeom>
            <a:avLst/>
            <a:gdLst>
              <a:gd name="csX0" fmla="*/ 1891213 w 2523555"/>
              <a:gd name="csY0" fmla="*/ 540 h 2394493"/>
              <a:gd name="csX1" fmla="*/ 2523555 w 2523555"/>
              <a:gd name="csY1" fmla="*/ 958840 h 2394493"/>
              <a:gd name="csX2" fmla="*/ 0 w 2523555"/>
              <a:gd name="csY2" fmla="*/ 1790575 h 2394493"/>
              <a:gd name="csX3" fmla="*/ 0 w 2523555"/>
              <a:gd name="csY3" fmla="*/ 127105 h 2394493"/>
              <a:gd name="csX4" fmla="*/ 1891213 w 2523555"/>
              <a:gd name="csY4" fmla="*/ 540 h 2394493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2523555" h="2394493">
                <a:moveTo>
                  <a:pt x="1891213" y="540"/>
                </a:moveTo>
                <a:cubicBezTo>
                  <a:pt x="2101929" y="-12940"/>
                  <a:pt x="2312742" y="223313"/>
                  <a:pt x="2523555" y="958840"/>
                </a:cubicBezTo>
                <a:cubicBezTo>
                  <a:pt x="1680303" y="-1430848"/>
                  <a:pt x="837052" y="4174056"/>
                  <a:pt x="0" y="1790575"/>
                </a:cubicBezTo>
                <a:cubicBezTo>
                  <a:pt x="0" y="1231947"/>
                  <a:pt x="0" y="679526"/>
                  <a:pt x="0" y="127105"/>
                </a:cubicBezTo>
                <a:cubicBezTo>
                  <a:pt x="627789" y="2329031"/>
                  <a:pt x="1259065" y="40983"/>
                  <a:pt x="1891213" y="540"/>
                </a:cubicBezTo>
                <a:close/>
              </a:path>
            </a:pathLst>
          </a:custGeom>
          <a:solidFill>
            <a:schemeClr val="bg1"/>
          </a:solidFill>
          <a:ln w="19050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6" name="フリーフォーム: 図形 5">
            <a:extLst>
              <a:ext uri="{FF2B5EF4-FFF2-40B4-BE49-F238E27FC236}">
                <a16:creationId xmlns:a16="http://schemas.microsoft.com/office/drawing/2014/main" id="{92218448-34DA-D782-9E23-D95BD3751D40}"/>
              </a:ext>
            </a:extLst>
          </p:cNvPr>
          <p:cNvSpPr>
            <a:spLocks/>
          </p:cNvSpPr>
          <p:nvPr/>
        </p:nvSpPr>
        <p:spPr bwMode="auto">
          <a:xfrm>
            <a:off x="735013" y="1354024"/>
            <a:ext cx="2614938" cy="1338750"/>
          </a:xfrm>
          <a:custGeom>
            <a:avLst/>
            <a:gdLst>
              <a:gd name="csX0" fmla="*/ 681672 w 2614938"/>
              <a:gd name="csY0" fmla="*/ 0 h 1338750"/>
              <a:gd name="csX1" fmla="*/ 1475093 w 2614938"/>
              <a:gd name="csY1" fmla="*/ 162069 h 1338750"/>
              <a:gd name="csX2" fmla="*/ 2614938 w 2614938"/>
              <a:gd name="csY2" fmla="*/ 631511 h 1338750"/>
              <a:gd name="csX3" fmla="*/ 1475093 w 2614938"/>
              <a:gd name="csY3" fmla="*/ 916529 h 1338750"/>
              <a:gd name="csX4" fmla="*/ 0 w 2614938"/>
              <a:gd name="csY4" fmla="*/ 899764 h 1338750"/>
              <a:gd name="csX5" fmla="*/ 681672 w 2614938"/>
              <a:gd name="csY5" fmla="*/ 0 h 133875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2614938" h="1338750">
                <a:moveTo>
                  <a:pt x="681672" y="0"/>
                </a:moveTo>
                <a:cubicBezTo>
                  <a:pt x="888409" y="402378"/>
                  <a:pt x="1156607" y="307372"/>
                  <a:pt x="1475093" y="162069"/>
                </a:cubicBezTo>
                <a:cubicBezTo>
                  <a:pt x="1799167" y="44708"/>
                  <a:pt x="2179115" y="-117361"/>
                  <a:pt x="2614938" y="631511"/>
                </a:cubicBezTo>
                <a:cubicBezTo>
                  <a:pt x="2290865" y="212366"/>
                  <a:pt x="1910916" y="542093"/>
                  <a:pt x="1475093" y="916529"/>
                </a:cubicBezTo>
                <a:cubicBezTo>
                  <a:pt x="1039270" y="1268611"/>
                  <a:pt x="547573" y="1665401"/>
                  <a:pt x="0" y="899764"/>
                </a:cubicBezTo>
                <a:cubicBezTo>
                  <a:pt x="223499" y="597979"/>
                  <a:pt x="452586" y="301784"/>
                  <a:pt x="681672" y="0"/>
                </a:cubicBezTo>
                <a:close/>
              </a:path>
            </a:pathLst>
          </a:custGeom>
          <a:solidFill>
            <a:schemeClr val="bg1"/>
          </a:solidFill>
          <a:ln w="19050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61DF083C-7010-5955-2C73-E6FA16016496}"/>
              </a:ext>
            </a:extLst>
          </p:cNvPr>
          <p:cNvSpPr>
            <a:spLocks/>
          </p:cNvSpPr>
          <p:nvPr/>
        </p:nvSpPr>
        <p:spPr bwMode="auto">
          <a:xfrm>
            <a:off x="6642344" y="1773682"/>
            <a:ext cx="2453425" cy="1173514"/>
          </a:xfrm>
          <a:custGeom>
            <a:avLst/>
            <a:gdLst>
              <a:gd name="csX0" fmla="*/ 579586 w 2453425"/>
              <a:gd name="csY0" fmla="*/ 167 h 1173514"/>
              <a:gd name="csX1" fmla="*/ 1421469 w 2453425"/>
              <a:gd name="csY1" fmla="*/ 256116 h 1173514"/>
              <a:gd name="csX2" fmla="*/ 2453425 w 2453425"/>
              <a:gd name="csY2" fmla="*/ 534884 h 1173514"/>
              <a:gd name="csX3" fmla="*/ 1421469 w 2453425"/>
              <a:gd name="csY3" fmla="*/ 940363 h 1173514"/>
              <a:gd name="csX4" fmla="*/ 784084 w 2453425"/>
              <a:gd name="csY4" fmla="*/ 1173514 h 1173514"/>
              <a:gd name="csX5" fmla="*/ 0 w 2453425"/>
              <a:gd name="csY5" fmla="*/ 154746 h 1173514"/>
              <a:gd name="csX6" fmla="*/ 579586 w 2453425"/>
              <a:gd name="csY6" fmla="*/ 167 h 1173514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</a:cxnLst>
            <a:rect l="l" t="t" r="r" b="b"/>
            <a:pathLst>
              <a:path w="2453425" h="1173514">
                <a:moveTo>
                  <a:pt x="579586" y="167"/>
                </a:moveTo>
                <a:cubicBezTo>
                  <a:pt x="885573" y="5463"/>
                  <a:pt x="1165377" y="135739"/>
                  <a:pt x="1421469" y="256116"/>
                </a:cubicBezTo>
                <a:cubicBezTo>
                  <a:pt x="1831216" y="463925"/>
                  <a:pt x="2175201" y="651459"/>
                  <a:pt x="2453425" y="534884"/>
                </a:cubicBezTo>
                <a:cubicBezTo>
                  <a:pt x="2043678" y="925158"/>
                  <a:pt x="1699693" y="920089"/>
                  <a:pt x="1421469" y="940363"/>
                </a:cubicBezTo>
                <a:cubicBezTo>
                  <a:pt x="1143246" y="945432"/>
                  <a:pt x="930784" y="975843"/>
                  <a:pt x="784084" y="1173514"/>
                </a:cubicBezTo>
                <a:cubicBezTo>
                  <a:pt x="526095" y="833925"/>
                  <a:pt x="263048" y="494336"/>
                  <a:pt x="0" y="154746"/>
                </a:cubicBezTo>
                <a:cubicBezTo>
                  <a:pt x="202977" y="38804"/>
                  <a:pt x="395994" y="-3011"/>
                  <a:pt x="579586" y="167"/>
                </a:cubicBezTo>
                <a:close/>
              </a:path>
            </a:pathLst>
          </a:custGeom>
          <a:solidFill>
            <a:schemeClr val="bg1"/>
          </a:solidFill>
          <a:ln w="19050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4" name="フリーフォーム: 図形 3">
            <a:extLst>
              <a:ext uri="{FF2B5EF4-FFF2-40B4-BE49-F238E27FC236}">
                <a16:creationId xmlns:a16="http://schemas.microsoft.com/office/drawing/2014/main" id="{E66BE646-5FEF-FBFB-2026-35C22A238136}"/>
              </a:ext>
            </a:extLst>
          </p:cNvPr>
          <p:cNvSpPr>
            <a:spLocks/>
          </p:cNvSpPr>
          <p:nvPr/>
        </p:nvSpPr>
        <p:spPr bwMode="auto">
          <a:xfrm>
            <a:off x="6658982" y="4244181"/>
            <a:ext cx="2479804" cy="1585119"/>
          </a:xfrm>
          <a:custGeom>
            <a:avLst/>
            <a:gdLst>
              <a:gd name="csX0" fmla="*/ 0 w 2479804"/>
              <a:gd name="csY0" fmla="*/ 0 h 1585119"/>
              <a:gd name="csX1" fmla="*/ 2479804 w 2479804"/>
              <a:gd name="csY1" fmla="*/ 733852 h 1585119"/>
              <a:gd name="csX2" fmla="*/ 205428 w 2479804"/>
              <a:gd name="csY2" fmla="*/ 1585119 h 1585119"/>
              <a:gd name="csX3" fmla="*/ 0 w 2479804"/>
              <a:gd name="csY3" fmla="*/ 0 h 1585119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</a:cxnLst>
            <a:rect l="l" t="t" r="r" b="b"/>
            <a:pathLst>
              <a:path w="2479804" h="1585119">
                <a:moveTo>
                  <a:pt x="0" y="0"/>
                </a:moveTo>
                <a:cubicBezTo>
                  <a:pt x="875513" y="63601"/>
                  <a:pt x="1697223" y="322895"/>
                  <a:pt x="2479804" y="733852"/>
                </a:cubicBezTo>
                <a:cubicBezTo>
                  <a:pt x="1716788" y="606651"/>
                  <a:pt x="846166" y="905084"/>
                  <a:pt x="205428" y="1585119"/>
                </a:cubicBezTo>
                <a:cubicBezTo>
                  <a:pt x="136952" y="1056746"/>
                  <a:pt x="68476" y="528373"/>
                  <a:pt x="0" y="0"/>
                </a:cubicBezTo>
                <a:close/>
              </a:path>
            </a:pathLst>
          </a:custGeom>
          <a:solidFill>
            <a:schemeClr val="bg1"/>
          </a:solidFill>
          <a:ln w="19050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3" name="フリーフォーム: 図形 2">
            <a:extLst>
              <a:ext uri="{FF2B5EF4-FFF2-40B4-BE49-F238E27FC236}">
                <a16:creationId xmlns:a16="http://schemas.microsoft.com/office/drawing/2014/main" id="{6CFA4F2A-E494-E73D-3A12-1C9404025DFB}"/>
              </a:ext>
            </a:extLst>
          </p:cNvPr>
          <p:cNvSpPr>
            <a:spLocks/>
          </p:cNvSpPr>
          <p:nvPr/>
        </p:nvSpPr>
        <p:spPr bwMode="auto">
          <a:xfrm>
            <a:off x="810299" y="4322934"/>
            <a:ext cx="2523014" cy="1763540"/>
          </a:xfrm>
          <a:custGeom>
            <a:avLst/>
            <a:gdLst>
              <a:gd name="csX0" fmla="*/ 604311 w 2523014"/>
              <a:gd name="csY0" fmla="*/ 11 h 1763540"/>
              <a:gd name="csX1" fmla="*/ 2523014 w 2523014"/>
              <a:gd name="csY1" fmla="*/ 932413 h 1763540"/>
              <a:gd name="csX2" fmla="*/ 0 w 2523014"/>
              <a:gd name="csY2" fmla="*/ 1763540 h 1763540"/>
              <a:gd name="csX3" fmla="*/ 0 w 2523014"/>
              <a:gd name="csY3" fmla="*/ 101286 h 1763540"/>
              <a:gd name="csX4" fmla="*/ 604311 w 2523014"/>
              <a:gd name="csY4" fmla="*/ 11 h 176354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2523014" h="1763540">
                <a:moveTo>
                  <a:pt x="604311" y="11"/>
                </a:moveTo>
                <a:cubicBezTo>
                  <a:pt x="1242135" y="2047"/>
                  <a:pt x="1955801" y="313719"/>
                  <a:pt x="2523014" y="932413"/>
                </a:cubicBezTo>
                <a:cubicBezTo>
                  <a:pt x="1766730" y="659505"/>
                  <a:pt x="750085" y="938615"/>
                  <a:pt x="0" y="1763540"/>
                </a:cubicBezTo>
                <a:cubicBezTo>
                  <a:pt x="0" y="1205320"/>
                  <a:pt x="0" y="653303"/>
                  <a:pt x="0" y="101286"/>
                </a:cubicBezTo>
                <a:cubicBezTo>
                  <a:pt x="187521" y="33059"/>
                  <a:pt x="391702" y="-667"/>
                  <a:pt x="604311" y="11"/>
                </a:cubicBezTo>
                <a:close/>
              </a:path>
            </a:pathLst>
          </a:custGeom>
          <a:solidFill>
            <a:schemeClr val="bg1"/>
          </a:solidFill>
          <a:ln w="19050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2" name="フリーフォーム: 図形 1">
            <a:extLst>
              <a:ext uri="{FF2B5EF4-FFF2-40B4-BE49-F238E27FC236}">
                <a16:creationId xmlns:a16="http://schemas.microsoft.com/office/drawing/2014/main" id="{7FAECD01-21D7-526E-52C6-53AD403851E6}"/>
              </a:ext>
            </a:extLst>
          </p:cNvPr>
          <p:cNvSpPr>
            <a:spLocks/>
          </p:cNvSpPr>
          <p:nvPr/>
        </p:nvSpPr>
        <p:spPr bwMode="auto">
          <a:xfrm>
            <a:off x="3734370" y="4424846"/>
            <a:ext cx="2480885" cy="1550504"/>
          </a:xfrm>
          <a:custGeom>
            <a:avLst/>
            <a:gdLst>
              <a:gd name="csX0" fmla="*/ 739181 w 2480885"/>
              <a:gd name="csY0" fmla="*/ 228 h 1550504"/>
              <a:gd name="csX1" fmla="*/ 2480885 w 2480885"/>
              <a:gd name="csY1" fmla="*/ 940043 h 1550504"/>
              <a:gd name="csX2" fmla="*/ 0 w 2480885"/>
              <a:gd name="csY2" fmla="*/ 1550504 h 1550504"/>
              <a:gd name="csX3" fmla="*/ 0 w 2480885"/>
              <a:gd name="csY3" fmla="*/ 323477 h 1550504"/>
              <a:gd name="csX4" fmla="*/ 739181 w 2480885"/>
              <a:gd name="csY4" fmla="*/ 228 h 1550504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2480885" h="1550504">
                <a:moveTo>
                  <a:pt x="739181" y="228"/>
                </a:moveTo>
                <a:cubicBezTo>
                  <a:pt x="1334995" y="-11346"/>
                  <a:pt x="2007338" y="419625"/>
                  <a:pt x="2480885" y="940043"/>
                </a:cubicBezTo>
                <a:cubicBezTo>
                  <a:pt x="1706752" y="897311"/>
                  <a:pt x="774134" y="1465040"/>
                  <a:pt x="0" y="1550504"/>
                </a:cubicBezTo>
                <a:cubicBezTo>
                  <a:pt x="0" y="1141495"/>
                  <a:pt x="0" y="732486"/>
                  <a:pt x="0" y="323477"/>
                </a:cubicBezTo>
                <a:cubicBezTo>
                  <a:pt x="213344" y="102185"/>
                  <a:pt x="468357" y="5489"/>
                  <a:pt x="739181" y="228"/>
                </a:cubicBezTo>
                <a:close/>
              </a:path>
            </a:pathLst>
          </a:custGeom>
          <a:solidFill>
            <a:schemeClr val="bg1"/>
          </a:solidFill>
          <a:ln w="19050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030649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202532</TotalTime>
  <Words>10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游ゴシック</vt:lpstr>
      <vt:lpstr>Arial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pptxo55_風になびく三角旗図形</dc:title>
  <dc:subject>pptxo55_風になびく三角旗図形</dc:subject>
  <dc:creator>でじけろお</dc:creator>
  <cp:revision>1</cp:revision>
  <dcterms:created xsi:type="dcterms:W3CDTF">2018-05-20T00:31:01Z</dcterms:created>
  <dcterms:modified xsi:type="dcterms:W3CDTF">2026-02-18T15:49:18Z</dcterms:modified>
  <cp:version>1</cp:version>
</cp:coreProperties>
</file>